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45" autoAdjust="0"/>
  </p:normalViewPr>
  <p:slideViewPr>
    <p:cSldViewPr snapToGrid="0">
      <p:cViewPr varScale="1">
        <p:scale>
          <a:sx n="42" d="100"/>
          <a:sy n="42" d="100"/>
        </p:scale>
        <p:origin x="110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024C4-133E-4862-836C-D1492D99FFC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D48AD6B-DE32-4230-9EFA-B6B461E5423F}">
      <dgm:prSet phldrT="[Texto]"/>
      <dgm:spPr/>
      <dgm:t>
        <a:bodyPr/>
        <a:lstStyle/>
        <a:p>
          <a:r>
            <a:rPr lang="es-AR" dirty="0" smtClean="0"/>
            <a:t>Inicio  2006 (Convenio con Ministerio de Salud RN) </a:t>
          </a:r>
        </a:p>
        <a:p>
          <a:r>
            <a:rPr lang="es-AR" dirty="0" smtClean="0"/>
            <a:t>2026:   20 años de trayectoria </a:t>
          </a:r>
          <a:endParaRPr lang="es-AR" dirty="0"/>
        </a:p>
      </dgm:t>
    </dgm:pt>
    <dgm:pt modelId="{C50FCDA9-F7F1-4415-8E10-CB2B02ECAA59}" type="parTrans" cxnId="{F61ABBA1-FEB7-4491-9B8A-BF9C07D43584}">
      <dgm:prSet/>
      <dgm:spPr/>
      <dgm:t>
        <a:bodyPr/>
        <a:lstStyle/>
        <a:p>
          <a:endParaRPr lang="es-AR"/>
        </a:p>
      </dgm:t>
    </dgm:pt>
    <dgm:pt modelId="{73F87DE0-0E1B-449E-A8EE-CA3EEA99AF74}" type="sibTrans" cxnId="{F61ABBA1-FEB7-4491-9B8A-BF9C07D43584}">
      <dgm:prSet/>
      <dgm:spPr/>
      <dgm:t>
        <a:bodyPr/>
        <a:lstStyle/>
        <a:p>
          <a:endParaRPr lang="es-AR"/>
        </a:p>
      </dgm:t>
    </dgm:pt>
    <dgm:pt modelId="{12469BF1-C451-470D-B393-E1A7B7F23909}">
      <dgm:prSet phldrT="[Texto]"/>
      <dgm:spPr/>
      <dgm:t>
        <a:bodyPr/>
        <a:lstStyle/>
        <a:p>
          <a:r>
            <a:rPr lang="es-AR" dirty="0" smtClean="0"/>
            <a:t>Art. 43 LES</a:t>
          </a:r>
        </a:p>
        <a:p>
          <a:r>
            <a:rPr lang="es-AR" dirty="0" smtClean="0"/>
            <a:t>Inscripción Acreditación 2016 </a:t>
          </a:r>
          <a:endParaRPr lang="es-AR" dirty="0"/>
        </a:p>
      </dgm:t>
    </dgm:pt>
    <dgm:pt modelId="{041617F2-8090-4444-AE77-8520C0AC9A9E}" type="parTrans" cxnId="{40085CAB-463C-498B-A853-AE01C81AB8BE}">
      <dgm:prSet/>
      <dgm:spPr/>
      <dgm:t>
        <a:bodyPr/>
        <a:lstStyle/>
        <a:p>
          <a:endParaRPr lang="es-AR"/>
        </a:p>
      </dgm:t>
    </dgm:pt>
    <dgm:pt modelId="{3D29C45F-6B2D-4F98-967E-9D75CC648946}" type="sibTrans" cxnId="{40085CAB-463C-498B-A853-AE01C81AB8BE}">
      <dgm:prSet/>
      <dgm:spPr/>
      <dgm:t>
        <a:bodyPr/>
        <a:lstStyle/>
        <a:p>
          <a:endParaRPr lang="es-AR"/>
        </a:p>
      </dgm:t>
    </dgm:pt>
    <dgm:pt modelId="{5580926A-2DDD-471F-A202-9191D41398A9}">
      <dgm:prSet phldrT="[Texto]"/>
      <dgm:spPr/>
      <dgm:t>
        <a:bodyPr/>
        <a:lstStyle/>
        <a:p>
          <a:r>
            <a:rPr lang="es-AR" dirty="0" smtClean="0"/>
            <a:t>Segundo Informe octubre </a:t>
          </a:r>
          <a:r>
            <a:rPr lang="es-AR" dirty="0" smtClean="0"/>
            <a:t>2018</a:t>
          </a:r>
          <a:endParaRPr lang="es-AR" dirty="0"/>
        </a:p>
      </dgm:t>
    </dgm:pt>
    <dgm:pt modelId="{306E22A7-343E-4559-98D4-A073752D7A2E}" type="parTrans" cxnId="{FFB4743E-F019-4909-84A9-8F18A641BF35}">
      <dgm:prSet/>
      <dgm:spPr/>
      <dgm:t>
        <a:bodyPr/>
        <a:lstStyle/>
        <a:p>
          <a:endParaRPr lang="es-AR"/>
        </a:p>
      </dgm:t>
    </dgm:pt>
    <dgm:pt modelId="{C45E5768-6A8F-4B60-A9FB-257F9592A746}" type="sibTrans" cxnId="{FFB4743E-F019-4909-84A9-8F18A641BF35}">
      <dgm:prSet/>
      <dgm:spPr/>
      <dgm:t>
        <a:bodyPr/>
        <a:lstStyle/>
        <a:p>
          <a:endParaRPr lang="es-AR"/>
        </a:p>
      </dgm:t>
    </dgm:pt>
    <dgm:pt modelId="{577EF4D3-C021-448B-86B1-D806162A6356}">
      <dgm:prSet phldrT="[Texto]"/>
      <dgm:spPr/>
      <dgm:t>
        <a:bodyPr/>
        <a:lstStyle/>
        <a:p>
          <a:r>
            <a:rPr lang="es-AR" dirty="0" smtClean="0"/>
            <a:t>Tercer informe </a:t>
          </a:r>
        </a:p>
        <a:p>
          <a:r>
            <a:rPr lang="es-AR" dirty="0" smtClean="0"/>
            <a:t>Julio 2021</a:t>
          </a:r>
          <a:endParaRPr lang="es-AR" dirty="0"/>
        </a:p>
      </dgm:t>
    </dgm:pt>
    <dgm:pt modelId="{F5A14851-67F2-405A-832E-6DF390D8EC2D}" type="parTrans" cxnId="{2FF75E88-0D66-4925-A86C-7AB823B30ABF}">
      <dgm:prSet/>
      <dgm:spPr/>
      <dgm:t>
        <a:bodyPr/>
        <a:lstStyle/>
        <a:p>
          <a:endParaRPr lang="es-AR"/>
        </a:p>
      </dgm:t>
    </dgm:pt>
    <dgm:pt modelId="{5FED1E19-1AE0-4730-BD53-769A1AC7E45B}" type="sibTrans" cxnId="{2FF75E88-0D66-4925-A86C-7AB823B30ABF}">
      <dgm:prSet/>
      <dgm:spPr/>
      <dgm:t>
        <a:bodyPr/>
        <a:lstStyle/>
        <a:p>
          <a:endParaRPr lang="es-AR"/>
        </a:p>
      </dgm:t>
    </dgm:pt>
    <dgm:pt modelId="{8AFF176F-A51A-4CA2-B7C6-7B31F4C993DC}">
      <dgm:prSet phldrT="[Texto]"/>
      <dgm:spPr/>
      <dgm:t>
        <a:bodyPr/>
        <a:lstStyle/>
        <a:p>
          <a:r>
            <a:rPr lang="es-AR" dirty="0" smtClean="0"/>
            <a:t>Primer informe febrero 2018</a:t>
          </a:r>
          <a:endParaRPr lang="es-AR" dirty="0"/>
        </a:p>
      </dgm:t>
    </dgm:pt>
    <dgm:pt modelId="{DDD5BE75-A420-47A8-95E9-6CB1BD198499}" type="parTrans" cxnId="{504079E0-16CE-453D-A0A9-1D6570419D5E}">
      <dgm:prSet/>
      <dgm:spPr/>
      <dgm:t>
        <a:bodyPr/>
        <a:lstStyle/>
        <a:p>
          <a:endParaRPr lang="es-AR"/>
        </a:p>
      </dgm:t>
    </dgm:pt>
    <dgm:pt modelId="{FFBCB52F-0612-4FF7-B951-DD166CEA7CBE}" type="sibTrans" cxnId="{504079E0-16CE-453D-A0A9-1D6570419D5E}">
      <dgm:prSet/>
      <dgm:spPr/>
      <dgm:t>
        <a:bodyPr/>
        <a:lstStyle/>
        <a:p>
          <a:endParaRPr lang="es-AR"/>
        </a:p>
      </dgm:t>
    </dgm:pt>
    <dgm:pt modelId="{E2D27934-9458-41B8-A9C9-8B03A8BCDDF8}">
      <dgm:prSet phldrT="[Texto]"/>
      <dgm:spPr/>
      <dgm:t>
        <a:bodyPr/>
        <a:lstStyle/>
        <a:p>
          <a:r>
            <a:rPr lang="es-AR" dirty="0" smtClean="0"/>
            <a:t>CIERRE DE INSCRIPCIONES 2022</a:t>
          </a:r>
          <a:endParaRPr lang="es-AR" dirty="0"/>
        </a:p>
      </dgm:t>
    </dgm:pt>
    <dgm:pt modelId="{4BFF1BE2-E8F5-49F3-BF24-387C3A5D7392}" type="parTrans" cxnId="{F2E99698-43A8-4FA7-B747-97B98664FF7F}">
      <dgm:prSet/>
      <dgm:spPr/>
      <dgm:t>
        <a:bodyPr/>
        <a:lstStyle/>
        <a:p>
          <a:endParaRPr lang="es-AR"/>
        </a:p>
      </dgm:t>
    </dgm:pt>
    <dgm:pt modelId="{5A3D2396-40AB-4A2F-9F5E-FE7DFF7F868D}" type="sibTrans" cxnId="{F2E99698-43A8-4FA7-B747-97B98664FF7F}">
      <dgm:prSet/>
      <dgm:spPr/>
      <dgm:t>
        <a:bodyPr/>
        <a:lstStyle/>
        <a:p>
          <a:endParaRPr lang="es-AR"/>
        </a:p>
      </dgm:t>
    </dgm:pt>
    <dgm:pt modelId="{9FB3B778-C6DF-4EBF-8BB8-95607BD02573}" type="pres">
      <dgm:prSet presAssocID="{2D0024C4-133E-4862-836C-D1492D99FFC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45787C0F-DE8C-496C-9D25-512E14EE8E84}" type="pres">
      <dgm:prSet presAssocID="{FD48AD6B-DE32-4230-9EFA-B6B461E5423F}" presName="vertOne" presStyleCnt="0"/>
      <dgm:spPr/>
    </dgm:pt>
    <dgm:pt modelId="{FF7E0345-2E60-4598-BF72-A1588ACE5550}" type="pres">
      <dgm:prSet presAssocID="{FD48AD6B-DE32-4230-9EFA-B6B461E5423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AA052BAC-7189-43B6-A995-26B098EA25C7}" type="pres">
      <dgm:prSet presAssocID="{FD48AD6B-DE32-4230-9EFA-B6B461E5423F}" presName="parTransOne" presStyleCnt="0"/>
      <dgm:spPr/>
    </dgm:pt>
    <dgm:pt modelId="{ED84670E-739D-4D98-B208-4C0806F7D95F}" type="pres">
      <dgm:prSet presAssocID="{FD48AD6B-DE32-4230-9EFA-B6B461E5423F}" presName="horzOne" presStyleCnt="0"/>
      <dgm:spPr/>
    </dgm:pt>
    <dgm:pt modelId="{7D73C9AA-43B5-4FFC-859D-597161D9EC4B}" type="pres">
      <dgm:prSet presAssocID="{12469BF1-C451-470D-B393-E1A7B7F23909}" presName="vertTwo" presStyleCnt="0"/>
      <dgm:spPr/>
    </dgm:pt>
    <dgm:pt modelId="{CAB4B932-4ED7-4EDF-A854-11178C1DD2B7}" type="pres">
      <dgm:prSet presAssocID="{12469BF1-C451-470D-B393-E1A7B7F23909}" presName="txTwo" presStyleLbl="node2" presStyleIdx="0" presStyleCnt="2" custLinFactNeighborX="-18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DE79E029-BF24-42AB-8CF0-B61E972B3303}" type="pres">
      <dgm:prSet presAssocID="{12469BF1-C451-470D-B393-E1A7B7F23909}" presName="parTransTwo" presStyleCnt="0"/>
      <dgm:spPr/>
    </dgm:pt>
    <dgm:pt modelId="{D83B7993-4DEA-43C5-A4CF-62DAF2EFEBE4}" type="pres">
      <dgm:prSet presAssocID="{12469BF1-C451-470D-B393-E1A7B7F23909}" presName="horzTwo" presStyleCnt="0"/>
      <dgm:spPr/>
    </dgm:pt>
    <dgm:pt modelId="{65DC0D45-7E20-44DA-9463-83C83986849C}" type="pres">
      <dgm:prSet presAssocID="{5580926A-2DDD-471F-A202-9191D41398A9}" presName="vertThree" presStyleCnt="0"/>
      <dgm:spPr/>
    </dgm:pt>
    <dgm:pt modelId="{ECAA13FD-F6A4-4D7D-B437-E007FF6193EC}" type="pres">
      <dgm:prSet presAssocID="{5580926A-2DDD-471F-A202-9191D41398A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428A8BC1-6991-44D6-A3BD-23E87444BCC4}" type="pres">
      <dgm:prSet presAssocID="{5580926A-2DDD-471F-A202-9191D41398A9}" presName="horzThree" presStyleCnt="0"/>
      <dgm:spPr/>
    </dgm:pt>
    <dgm:pt modelId="{021377BE-6D1D-4013-82C5-D412021ADDA8}" type="pres">
      <dgm:prSet presAssocID="{C45E5768-6A8F-4B60-A9FB-257F9592A746}" presName="sibSpaceThree" presStyleCnt="0"/>
      <dgm:spPr/>
    </dgm:pt>
    <dgm:pt modelId="{3FEAF19C-0788-47D5-ACC5-63CE7A4179A9}" type="pres">
      <dgm:prSet presAssocID="{577EF4D3-C021-448B-86B1-D806162A6356}" presName="vertThree" presStyleCnt="0"/>
      <dgm:spPr/>
    </dgm:pt>
    <dgm:pt modelId="{BDC8C416-3A84-4959-937C-01400574B1E3}" type="pres">
      <dgm:prSet presAssocID="{577EF4D3-C021-448B-86B1-D806162A6356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B4AE97D-3534-497D-8574-3566C13540E7}" type="pres">
      <dgm:prSet presAssocID="{577EF4D3-C021-448B-86B1-D806162A6356}" presName="horzThree" presStyleCnt="0"/>
      <dgm:spPr/>
    </dgm:pt>
    <dgm:pt modelId="{CFA4CD5F-552F-4762-9B2C-14F3F2423957}" type="pres">
      <dgm:prSet presAssocID="{3D29C45F-6B2D-4F98-967E-9D75CC648946}" presName="sibSpaceTwo" presStyleCnt="0"/>
      <dgm:spPr/>
    </dgm:pt>
    <dgm:pt modelId="{B35EC063-759A-4C46-B581-B64975AE7D43}" type="pres">
      <dgm:prSet presAssocID="{8AFF176F-A51A-4CA2-B7C6-7B31F4C993DC}" presName="vertTwo" presStyleCnt="0"/>
      <dgm:spPr/>
    </dgm:pt>
    <dgm:pt modelId="{268C27B4-F279-4957-82A8-EC7D053AFEA2}" type="pres">
      <dgm:prSet presAssocID="{8AFF176F-A51A-4CA2-B7C6-7B31F4C993D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C637E713-0ED9-4321-8F31-2ED42E1A36BD}" type="pres">
      <dgm:prSet presAssocID="{8AFF176F-A51A-4CA2-B7C6-7B31F4C993DC}" presName="parTransTwo" presStyleCnt="0"/>
      <dgm:spPr/>
    </dgm:pt>
    <dgm:pt modelId="{1630753A-7AE2-477F-8147-CE7C253F2D59}" type="pres">
      <dgm:prSet presAssocID="{8AFF176F-A51A-4CA2-B7C6-7B31F4C993DC}" presName="horzTwo" presStyleCnt="0"/>
      <dgm:spPr/>
    </dgm:pt>
    <dgm:pt modelId="{4C47B319-7212-4F88-ABC7-49ECA5FEEAC3}" type="pres">
      <dgm:prSet presAssocID="{E2D27934-9458-41B8-A9C9-8B03A8BCDDF8}" presName="vertThree" presStyleCnt="0"/>
      <dgm:spPr/>
    </dgm:pt>
    <dgm:pt modelId="{2E8E983D-83FA-4682-BD7A-51F2F4AA4080}" type="pres">
      <dgm:prSet presAssocID="{E2D27934-9458-41B8-A9C9-8B03A8BCDDF8}" presName="txThree" presStyleLbl="node3" presStyleIdx="2" presStyleCnt="3" custLinFactNeighborX="3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F727780-28A6-4B1C-843D-5EF6198B2F16}" type="pres">
      <dgm:prSet presAssocID="{E2D27934-9458-41B8-A9C9-8B03A8BCDDF8}" presName="horzThree" presStyleCnt="0"/>
      <dgm:spPr/>
    </dgm:pt>
  </dgm:ptLst>
  <dgm:cxnLst>
    <dgm:cxn modelId="{FFB4743E-F019-4909-84A9-8F18A641BF35}" srcId="{12469BF1-C451-470D-B393-E1A7B7F23909}" destId="{5580926A-2DDD-471F-A202-9191D41398A9}" srcOrd="0" destOrd="0" parTransId="{306E22A7-343E-4559-98D4-A073752D7A2E}" sibTransId="{C45E5768-6A8F-4B60-A9FB-257F9592A746}"/>
    <dgm:cxn modelId="{AB4BE128-80CD-4E3D-84FB-2771FC75CF16}" type="presOf" srcId="{E2D27934-9458-41B8-A9C9-8B03A8BCDDF8}" destId="{2E8E983D-83FA-4682-BD7A-51F2F4AA4080}" srcOrd="0" destOrd="0" presId="urn:microsoft.com/office/officeart/2005/8/layout/hierarchy4"/>
    <dgm:cxn modelId="{504079E0-16CE-453D-A0A9-1D6570419D5E}" srcId="{FD48AD6B-DE32-4230-9EFA-B6B461E5423F}" destId="{8AFF176F-A51A-4CA2-B7C6-7B31F4C993DC}" srcOrd="1" destOrd="0" parTransId="{DDD5BE75-A420-47A8-95E9-6CB1BD198499}" sibTransId="{FFBCB52F-0612-4FF7-B951-DD166CEA7CBE}"/>
    <dgm:cxn modelId="{F61ABBA1-FEB7-4491-9B8A-BF9C07D43584}" srcId="{2D0024C4-133E-4862-836C-D1492D99FFC4}" destId="{FD48AD6B-DE32-4230-9EFA-B6B461E5423F}" srcOrd="0" destOrd="0" parTransId="{C50FCDA9-F7F1-4415-8E10-CB2B02ECAA59}" sibTransId="{73F87DE0-0E1B-449E-A8EE-CA3EEA99AF74}"/>
    <dgm:cxn modelId="{7016477A-D445-4A2A-824A-ADBD58C0DB1D}" type="presOf" srcId="{8AFF176F-A51A-4CA2-B7C6-7B31F4C993DC}" destId="{268C27B4-F279-4957-82A8-EC7D053AFEA2}" srcOrd="0" destOrd="0" presId="urn:microsoft.com/office/officeart/2005/8/layout/hierarchy4"/>
    <dgm:cxn modelId="{40085CAB-463C-498B-A853-AE01C81AB8BE}" srcId="{FD48AD6B-DE32-4230-9EFA-B6B461E5423F}" destId="{12469BF1-C451-470D-B393-E1A7B7F23909}" srcOrd="0" destOrd="0" parTransId="{041617F2-8090-4444-AE77-8520C0AC9A9E}" sibTransId="{3D29C45F-6B2D-4F98-967E-9D75CC648946}"/>
    <dgm:cxn modelId="{3C810AB4-5AC1-4278-B62C-1690DF1D5285}" type="presOf" srcId="{2D0024C4-133E-4862-836C-D1492D99FFC4}" destId="{9FB3B778-C6DF-4EBF-8BB8-95607BD02573}" srcOrd="0" destOrd="0" presId="urn:microsoft.com/office/officeart/2005/8/layout/hierarchy4"/>
    <dgm:cxn modelId="{2FF75E88-0D66-4925-A86C-7AB823B30ABF}" srcId="{12469BF1-C451-470D-B393-E1A7B7F23909}" destId="{577EF4D3-C021-448B-86B1-D806162A6356}" srcOrd="1" destOrd="0" parTransId="{F5A14851-67F2-405A-832E-6DF390D8EC2D}" sibTransId="{5FED1E19-1AE0-4730-BD53-769A1AC7E45B}"/>
    <dgm:cxn modelId="{A14DD9B7-C127-40C2-8AE9-BF57DA9D3663}" type="presOf" srcId="{577EF4D3-C021-448B-86B1-D806162A6356}" destId="{BDC8C416-3A84-4959-937C-01400574B1E3}" srcOrd="0" destOrd="0" presId="urn:microsoft.com/office/officeart/2005/8/layout/hierarchy4"/>
    <dgm:cxn modelId="{F2E99698-43A8-4FA7-B747-97B98664FF7F}" srcId="{8AFF176F-A51A-4CA2-B7C6-7B31F4C993DC}" destId="{E2D27934-9458-41B8-A9C9-8B03A8BCDDF8}" srcOrd="0" destOrd="0" parTransId="{4BFF1BE2-E8F5-49F3-BF24-387C3A5D7392}" sibTransId="{5A3D2396-40AB-4A2F-9F5E-FE7DFF7F868D}"/>
    <dgm:cxn modelId="{AE8D8C88-C5BE-4BE8-8DAE-22F5600E2409}" type="presOf" srcId="{FD48AD6B-DE32-4230-9EFA-B6B461E5423F}" destId="{FF7E0345-2E60-4598-BF72-A1588ACE5550}" srcOrd="0" destOrd="0" presId="urn:microsoft.com/office/officeart/2005/8/layout/hierarchy4"/>
    <dgm:cxn modelId="{E30485E8-FD1F-4A4E-9D58-DF4CD40DD05C}" type="presOf" srcId="{5580926A-2DDD-471F-A202-9191D41398A9}" destId="{ECAA13FD-F6A4-4D7D-B437-E007FF6193EC}" srcOrd="0" destOrd="0" presId="urn:microsoft.com/office/officeart/2005/8/layout/hierarchy4"/>
    <dgm:cxn modelId="{6D2DE9CF-03CC-4CB1-96D7-38C011F911FA}" type="presOf" srcId="{12469BF1-C451-470D-B393-E1A7B7F23909}" destId="{CAB4B932-4ED7-4EDF-A854-11178C1DD2B7}" srcOrd="0" destOrd="0" presId="urn:microsoft.com/office/officeart/2005/8/layout/hierarchy4"/>
    <dgm:cxn modelId="{2441A9EF-2D33-4708-A531-D4CA0DFDF4CC}" type="presParOf" srcId="{9FB3B778-C6DF-4EBF-8BB8-95607BD02573}" destId="{45787C0F-DE8C-496C-9D25-512E14EE8E84}" srcOrd="0" destOrd="0" presId="urn:microsoft.com/office/officeart/2005/8/layout/hierarchy4"/>
    <dgm:cxn modelId="{4F787C20-39B9-46F1-A5B2-7AAA5A49EC5C}" type="presParOf" srcId="{45787C0F-DE8C-496C-9D25-512E14EE8E84}" destId="{FF7E0345-2E60-4598-BF72-A1588ACE5550}" srcOrd="0" destOrd="0" presId="urn:microsoft.com/office/officeart/2005/8/layout/hierarchy4"/>
    <dgm:cxn modelId="{6D902581-23B7-465F-BC90-776C871CCDB4}" type="presParOf" srcId="{45787C0F-DE8C-496C-9D25-512E14EE8E84}" destId="{AA052BAC-7189-43B6-A995-26B098EA25C7}" srcOrd="1" destOrd="0" presId="urn:microsoft.com/office/officeart/2005/8/layout/hierarchy4"/>
    <dgm:cxn modelId="{5A4572AF-7237-44F1-A1C8-DD10773D4B58}" type="presParOf" srcId="{45787C0F-DE8C-496C-9D25-512E14EE8E84}" destId="{ED84670E-739D-4D98-B208-4C0806F7D95F}" srcOrd="2" destOrd="0" presId="urn:microsoft.com/office/officeart/2005/8/layout/hierarchy4"/>
    <dgm:cxn modelId="{CE281917-DBE5-479E-ABCA-AFFC059233F9}" type="presParOf" srcId="{ED84670E-739D-4D98-B208-4C0806F7D95F}" destId="{7D73C9AA-43B5-4FFC-859D-597161D9EC4B}" srcOrd="0" destOrd="0" presId="urn:microsoft.com/office/officeart/2005/8/layout/hierarchy4"/>
    <dgm:cxn modelId="{7C4F53AE-D33D-43D4-A4DC-297E8BAD2653}" type="presParOf" srcId="{7D73C9AA-43B5-4FFC-859D-597161D9EC4B}" destId="{CAB4B932-4ED7-4EDF-A854-11178C1DD2B7}" srcOrd="0" destOrd="0" presId="urn:microsoft.com/office/officeart/2005/8/layout/hierarchy4"/>
    <dgm:cxn modelId="{1268FC64-06DF-4039-8675-C70926E852B7}" type="presParOf" srcId="{7D73C9AA-43B5-4FFC-859D-597161D9EC4B}" destId="{DE79E029-BF24-42AB-8CF0-B61E972B3303}" srcOrd="1" destOrd="0" presId="urn:microsoft.com/office/officeart/2005/8/layout/hierarchy4"/>
    <dgm:cxn modelId="{93A79928-A711-4F21-9A47-2639E87CD4A6}" type="presParOf" srcId="{7D73C9AA-43B5-4FFC-859D-597161D9EC4B}" destId="{D83B7993-4DEA-43C5-A4CF-62DAF2EFEBE4}" srcOrd="2" destOrd="0" presId="urn:microsoft.com/office/officeart/2005/8/layout/hierarchy4"/>
    <dgm:cxn modelId="{6BCB4C5F-2211-4BB5-9AF7-01951C984644}" type="presParOf" srcId="{D83B7993-4DEA-43C5-A4CF-62DAF2EFEBE4}" destId="{65DC0D45-7E20-44DA-9463-83C83986849C}" srcOrd="0" destOrd="0" presId="urn:microsoft.com/office/officeart/2005/8/layout/hierarchy4"/>
    <dgm:cxn modelId="{EDA059AC-2AFA-4616-A2C3-CDA51709B30D}" type="presParOf" srcId="{65DC0D45-7E20-44DA-9463-83C83986849C}" destId="{ECAA13FD-F6A4-4D7D-B437-E007FF6193EC}" srcOrd="0" destOrd="0" presId="urn:microsoft.com/office/officeart/2005/8/layout/hierarchy4"/>
    <dgm:cxn modelId="{443ED869-2C40-441B-AAFA-479011E1B2DD}" type="presParOf" srcId="{65DC0D45-7E20-44DA-9463-83C83986849C}" destId="{428A8BC1-6991-44D6-A3BD-23E87444BCC4}" srcOrd="1" destOrd="0" presId="urn:microsoft.com/office/officeart/2005/8/layout/hierarchy4"/>
    <dgm:cxn modelId="{92F911D2-D96F-4FF2-AB5B-2EAC6C3236F8}" type="presParOf" srcId="{D83B7993-4DEA-43C5-A4CF-62DAF2EFEBE4}" destId="{021377BE-6D1D-4013-82C5-D412021ADDA8}" srcOrd="1" destOrd="0" presId="urn:microsoft.com/office/officeart/2005/8/layout/hierarchy4"/>
    <dgm:cxn modelId="{280C735C-C766-4479-89E1-B9C3682DC1CD}" type="presParOf" srcId="{D83B7993-4DEA-43C5-A4CF-62DAF2EFEBE4}" destId="{3FEAF19C-0788-47D5-ACC5-63CE7A4179A9}" srcOrd="2" destOrd="0" presId="urn:microsoft.com/office/officeart/2005/8/layout/hierarchy4"/>
    <dgm:cxn modelId="{7AB46334-3F2C-44C3-B3B3-34124C405678}" type="presParOf" srcId="{3FEAF19C-0788-47D5-ACC5-63CE7A4179A9}" destId="{BDC8C416-3A84-4959-937C-01400574B1E3}" srcOrd="0" destOrd="0" presId="urn:microsoft.com/office/officeart/2005/8/layout/hierarchy4"/>
    <dgm:cxn modelId="{9254A594-67CD-4D56-8AEA-E5A635DE6363}" type="presParOf" srcId="{3FEAF19C-0788-47D5-ACC5-63CE7A4179A9}" destId="{3B4AE97D-3534-497D-8574-3566C13540E7}" srcOrd="1" destOrd="0" presId="urn:microsoft.com/office/officeart/2005/8/layout/hierarchy4"/>
    <dgm:cxn modelId="{91EA20C8-3094-45F7-B5C1-6C18E42008E1}" type="presParOf" srcId="{ED84670E-739D-4D98-B208-4C0806F7D95F}" destId="{CFA4CD5F-552F-4762-9B2C-14F3F2423957}" srcOrd="1" destOrd="0" presId="urn:microsoft.com/office/officeart/2005/8/layout/hierarchy4"/>
    <dgm:cxn modelId="{F820E323-C71B-4B27-81B2-0F143897E2BF}" type="presParOf" srcId="{ED84670E-739D-4D98-B208-4C0806F7D95F}" destId="{B35EC063-759A-4C46-B581-B64975AE7D43}" srcOrd="2" destOrd="0" presId="urn:microsoft.com/office/officeart/2005/8/layout/hierarchy4"/>
    <dgm:cxn modelId="{57A6857D-4BD6-4840-B177-2FA0050E4B24}" type="presParOf" srcId="{B35EC063-759A-4C46-B581-B64975AE7D43}" destId="{268C27B4-F279-4957-82A8-EC7D053AFEA2}" srcOrd="0" destOrd="0" presId="urn:microsoft.com/office/officeart/2005/8/layout/hierarchy4"/>
    <dgm:cxn modelId="{7E463640-8628-4EFB-9958-054832097F87}" type="presParOf" srcId="{B35EC063-759A-4C46-B581-B64975AE7D43}" destId="{C637E713-0ED9-4321-8F31-2ED42E1A36BD}" srcOrd="1" destOrd="0" presId="urn:microsoft.com/office/officeart/2005/8/layout/hierarchy4"/>
    <dgm:cxn modelId="{A3BB2EE0-19C9-44E0-A014-6805FD0635B5}" type="presParOf" srcId="{B35EC063-759A-4C46-B581-B64975AE7D43}" destId="{1630753A-7AE2-477F-8147-CE7C253F2D59}" srcOrd="2" destOrd="0" presId="urn:microsoft.com/office/officeart/2005/8/layout/hierarchy4"/>
    <dgm:cxn modelId="{731CA1E9-4A0B-49B4-AB74-C56513B78B02}" type="presParOf" srcId="{1630753A-7AE2-477F-8147-CE7C253F2D59}" destId="{4C47B319-7212-4F88-ABC7-49ECA5FEEAC3}" srcOrd="0" destOrd="0" presId="urn:microsoft.com/office/officeart/2005/8/layout/hierarchy4"/>
    <dgm:cxn modelId="{C6D3C97E-97FB-4D7C-AC13-76605DB4F13D}" type="presParOf" srcId="{4C47B319-7212-4F88-ABC7-49ECA5FEEAC3}" destId="{2E8E983D-83FA-4682-BD7A-51F2F4AA4080}" srcOrd="0" destOrd="0" presId="urn:microsoft.com/office/officeart/2005/8/layout/hierarchy4"/>
    <dgm:cxn modelId="{3575B491-0B0C-4E7C-9193-48BC659BE5F2}" type="presParOf" srcId="{4C47B319-7212-4F88-ABC7-49ECA5FEEAC3}" destId="{6F727780-28A6-4B1C-843D-5EF6198B2F1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0345-2E60-4598-BF72-A1588ACE5550}">
      <dsp:nvSpPr>
        <dsp:cNvPr id="0" name=""/>
        <dsp:cNvSpPr/>
      </dsp:nvSpPr>
      <dsp:spPr>
        <a:xfrm>
          <a:off x="1206" y="600"/>
          <a:ext cx="10513186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/>
            <a:t>Inicio  2006 (Convenio con Ministerio de Salud RN)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/>
            <a:t>2026:   20 años de trayectoria </a:t>
          </a:r>
          <a:endParaRPr lang="es-AR" sz="3000" kern="1200" dirty="0"/>
        </a:p>
      </dsp:txBody>
      <dsp:txXfrm>
        <a:off x="40162" y="39556"/>
        <a:ext cx="10435274" cy="1252135"/>
      </dsp:txXfrm>
    </dsp:sp>
    <dsp:sp modelId="{CAB4B932-4ED7-4EDF-A854-11178C1DD2B7}">
      <dsp:nvSpPr>
        <dsp:cNvPr id="0" name=""/>
        <dsp:cNvSpPr/>
      </dsp:nvSpPr>
      <dsp:spPr>
        <a:xfrm>
          <a:off x="0" y="1510645"/>
          <a:ext cx="6867539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/>
            <a:t>Art. 43 LES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/>
            <a:t>Inscripción Acreditación 2016 </a:t>
          </a:r>
          <a:endParaRPr lang="es-AR" sz="3000" kern="1200" dirty="0"/>
        </a:p>
      </dsp:txBody>
      <dsp:txXfrm>
        <a:off x="38956" y="1549601"/>
        <a:ext cx="6789627" cy="1252135"/>
      </dsp:txXfrm>
    </dsp:sp>
    <dsp:sp modelId="{ECAA13FD-F6A4-4D7D-B437-E007FF6193EC}">
      <dsp:nvSpPr>
        <dsp:cNvPr id="0" name=""/>
        <dsp:cNvSpPr/>
      </dsp:nvSpPr>
      <dsp:spPr>
        <a:xfrm>
          <a:off x="1206" y="3020690"/>
          <a:ext cx="3363143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Segundo Informe octubre </a:t>
          </a:r>
          <a:r>
            <a:rPr lang="es-AR" sz="2800" kern="1200" dirty="0" smtClean="0"/>
            <a:t>2018</a:t>
          </a:r>
          <a:endParaRPr lang="es-AR" sz="2800" kern="1200" dirty="0"/>
        </a:p>
      </dsp:txBody>
      <dsp:txXfrm>
        <a:off x="40162" y="3059646"/>
        <a:ext cx="3285231" cy="1252135"/>
      </dsp:txXfrm>
    </dsp:sp>
    <dsp:sp modelId="{BDC8C416-3A84-4959-937C-01400574B1E3}">
      <dsp:nvSpPr>
        <dsp:cNvPr id="0" name=""/>
        <dsp:cNvSpPr/>
      </dsp:nvSpPr>
      <dsp:spPr>
        <a:xfrm>
          <a:off x="3505602" y="3020690"/>
          <a:ext cx="3363143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Tercer informe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Julio 2021</a:t>
          </a:r>
          <a:endParaRPr lang="es-AR" sz="2800" kern="1200" dirty="0"/>
        </a:p>
      </dsp:txBody>
      <dsp:txXfrm>
        <a:off x="3544558" y="3059646"/>
        <a:ext cx="3285231" cy="1252135"/>
      </dsp:txXfrm>
    </dsp:sp>
    <dsp:sp modelId="{268C27B4-F279-4957-82A8-EC7D053AFEA2}">
      <dsp:nvSpPr>
        <dsp:cNvPr id="0" name=""/>
        <dsp:cNvSpPr/>
      </dsp:nvSpPr>
      <dsp:spPr>
        <a:xfrm>
          <a:off x="7151249" y="1510645"/>
          <a:ext cx="3363143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/>
            <a:t>Primer informe febrero 2018</a:t>
          </a:r>
          <a:endParaRPr lang="es-AR" sz="3000" kern="1200" dirty="0"/>
        </a:p>
      </dsp:txBody>
      <dsp:txXfrm>
        <a:off x="7190205" y="1549601"/>
        <a:ext cx="3285231" cy="1252135"/>
      </dsp:txXfrm>
    </dsp:sp>
    <dsp:sp modelId="{2E8E983D-83FA-4682-BD7A-51F2F4AA4080}">
      <dsp:nvSpPr>
        <dsp:cNvPr id="0" name=""/>
        <dsp:cNvSpPr/>
      </dsp:nvSpPr>
      <dsp:spPr>
        <a:xfrm>
          <a:off x="7152456" y="3020690"/>
          <a:ext cx="3363143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CIERRE DE INSCRIPCIONES 2022</a:t>
          </a:r>
          <a:endParaRPr lang="es-AR" sz="2800" kern="1200" dirty="0"/>
        </a:p>
      </dsp:txBody>
      <dsp:txXfrm>
        <a:off x="7191412" y="3059646"/>
        <a:ext cx="3285231" cy="1252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58D6E-8934-4D81-935C-3525929894E4}" type="datetimeFigureOut">
              <a:rPr lang="es-AR" smtClean="0"/>
              <a:t>26/3/2026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BE598-71A7-4763-B898-0C8D7E8F13C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046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BE598-71A7-4763-B898-0C8D7E8F13CB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524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BE598-71A7-4763-B898-0C8D7E8F13CB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489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B52-60C6-4A48-AAB0-DEF7748FC285}" type="datetimeFigureOut">
              <a:rPr lang="es-AR" smtClean="0"/>
              <a:t>26/3/2026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BF2-A091-4680-B6E3-82D02EC7202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25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B52-60C6-4A48-AAB0-DEF7748FC285}" type="datetimeFigureOut">
              <a:rPr lang="es-AR" smtClean="0"/>
              <a:t>26/3/2026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BF2-A091-4680-B6E3-82D02EC7202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078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B52-60C6-4A48-AAB0-DEF7748FC285}" type="datetimeFigureOut">
              <a:rPr lang="es-AR" smtClean="0"/>
              <a:t>26/3/2026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BF2-A091-4680-B6E3-82D02EC7202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735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B52-60C6-4A48-AAB0-DEF7748FC285}" type="datetimeFigureOut">
              <a:rPr lang="es-AR" smtClean="0"/>
              <a:t>26/3/2026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BF2-A091-4680-B6E3-82D02EC7202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26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B52-60C6-4A48-AAB0-DEF7748FC285}" type="datetimeFigureOut">
              <a:rPr lang="es-AR" smtClean="0"/>
              <a:t>26/3/2026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BF2-A091-4680-B6E3-82D02EC7202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45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B52-60C6-4A48-AAB0-DEF7748FC285}" type="datetimeFigureOut">
              <a:rPr lang="es-AR" smtClean="0"/>
              <a:t>26/3/2026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BF2-A091-4680-B6E3-82D02EC7202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57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B52-60C6-4A48-AAB0-DEF7748FC285}" type="datetimeFigureOut">
              <a:rPr lang="es-AR" smtClean="0"/>
              <a:t>26/3/2026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BF2-A091-4680-B6E3-82D02EC7202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468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B52-60C6-4A48-AAB0-DEF7748FC285}" type="datetimeFigureOut">
              <a:rPr lang="es-AR" smtClean="0"/>
              <a:t>26/3/2026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BF2-A091-4680-B6E3-82D02EC7202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147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B52-60C6-4A48-AAB0-DEF7748FC285}" type="datetimeFigureOut">
              <a:rPr lang="es-AR" smtClean="0"/>
              <a:t>26/3/2026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BF2-A091-4680-B6E3-82D02EC7202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869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B52-60C6-4A48-AAB0-DEF7748FC285}" type="datetimeFigureOut">
              <a:rPr lang="es-AR" smtClean="0"/>
              <a:t>26/3/2026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BF2-A091-4680-B6E3-82D02EC7202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999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B52-60C6-4A48-AAB0-DEF7748FC285}" type="datetimeFigureOut">
              <a:rPr lang="es-AR" smtClean="0"/>
              <a:t>26/3/2026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DBF2-A091-4680-B6E3-82D02EC7202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58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BB52-60C6-4A48-AAB0-DEF7748FC285}" type="datetimeFigureOut">
              <a:rPr lang="es-AR" smtClean="0"/>
              <a:t>26/3/2026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BDBF2-A091-4680-B6E3-82D02EC7202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9668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35061" y="1135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Proceso de Acreditación </a:t>
            </a:r>
            <a:br>
              <a:rPr lang="es-AR" dirty="0" smtClean="0"/>
            </a:br>
            <a:r>
              <a:rPr lang="es-AR" dirty="0" smtClean="0"/>
              <a:t>Carrera de Lic. en Enfermería </a:t>
            </a:r>
            <a:br>
              <a:rPr lang="es-AR" dirty="0" smtClean="0"/>
            </a:br>
            <a:r>
              <a:rPr lang="es-AR" dirty="0" smtClean="0"/>
              <a:t>CURZAS-</a:t>
            </a:r>
            <a:r>
              <a:rPr lang="es-AR" dirty="0" err="1" smtClean="0"/>
              <a:t>UNCo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49898" y="445745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s-AR" dirty="0" smtClean="0"/>
              <a:t>Mg. Nancy Osses</a:t>
            </a:r>
          </a:p>
          <a:p>
            <a:endParaRPr lang="es-AR" dirty="0"/>
          </a:p>
          <a:p>
            <a:endParaRPr lang="es-AR" dirty="0" smtClean="0"/>
          </a:p>
          <a:p>
            <a:pPr algn="r"/>
            <a:r>
              <a:rPr lang="es-AR" dirty="0" smtClean="0"/>
              <a:t>26 de marzo 2026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5" y="815594"/>
            <a:ext cx="2378640" cy="24260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80" y="3895554"/>
            <a:ext cx="4230437" cy="277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Nuestra Carrera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249127"/>
              </p:ext>
            </p:extLst>
          </p:nvPr>
        </p:nvGraphicFramePr>
        <p:xfrm>
          <a:off x="696310" y="15260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3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Elección de la Coordinadora (reclamo 2017)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Julio 2021- Nos comunican que podríamos elegir a el/ la Coordinador/a de la Carrera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 smtClean="0"/>
              <a:t>Septiembre 2021 :  Por primera vez elegimos democráticamente quien coordinaría la Carrera</a:t>
            </a:r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	Nos enterábamos que en el CS se trataba en cierre de las Inscripciones 2022.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		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881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0104"/>
            <a:ext cx="10515600" cy="1325563"/>
          </a:xfrm>
        </p:spPr>
        <p:txBody>
          <a:bodyPr/>
          <a:lstStyle/>
          <a:p>
            <a:r>
              <a:rPr lang="es-AR" dirty="0" smtClean="0"/>
              <a:t>Año 2021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1" y="4288220"/>
            <a:ext cx="3627911" cy="24910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49" y="357236"/>
            <a:ext cx="4477407" cy="33580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52" y="4002220"/>
            <a:ext cx="4567753" cy="25681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7" y="1325343"/>
            <a:ext cx="4944375" cy="29628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b="37495"/>
          <a:stretch/>
        </p:blipFill>
        <p:spPr>
          <a:xfrm>
            <a:off x="8643322" y="2861164"/>
            <a:ext cx="3386892" cy="37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Proceso de evaluación externa –Comité de pares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54809"/>
            <a:ext cx="10515600" cy="4351338"/>
          </a:xfrm>
        </p:spPr>
        <p:txBody>
          <a:bodyPr/>
          <a:lstStyle/>
          <a:p>
            <a:r>
              <a:rPr lang="es-AR" sz="3600" dirty="0" smtClean="0"/>
              <a:t>Contexto Institucional</a:t>
            </a:r>
          </a:p>
          <a:p>
            <a:r>
              <a:rPr lang="es-AR" sz="3600" dirty="0" smtClean="0"/>
              <a:t>Plan de estudios y formación</a:t>
            </a:r>
          </a:p>
          <a:p>
            <a:r>
              <a:rPr lang="es-AR" sz="3600" dirty="0" smtClean="0"/>
              <a:t>Cuerpo Académico</a:t>
            </a:r>
          </a:p>
          <a:p>
            <a:r>
              <a:rPr lang="es-AR" sz="3600" dirty="0" err="1" smtClean="0"/>
              <a:t>Alumnxs</a:t>
            </a:r>
            <a:r>
              <a:rPr lang="es-AR" sz="3600" dirty="0" smtClean="0"/>
              <a:t> y </a:t>
            </a:r>
            <a:r>
              <a:rPr lang="es-AR" sz="3600" dirty="0" err="1" smtClean="0"/>
              <a:t>graduadxs</a:t>
            </a:r>
            <a:endParaRPr lang="es-AR" sz="3600" dirty="0" smtClean="0"/>
          </a:p>
          <a:p>
            <a:r>
              <a:rPr lang="es-AR" sz="3600" dirty="0" err="1" smtClean="0"/>
              <a:t>Infraesturctura</a:t>
            </a:r>
            <a:r>
              <a:rPr lang="es-AR" sz="3600" dirty="0" smtClean="0"/>
              <a:t> y equipamiento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780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Organización y tarea- Área Acreditación </a:t>
            </a:r>
            <a:r>
              <a:rPr lang="es-AR" dirty="0" err="1"/>
              <a:t>UNCo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0624" y="1499616"/>
            <a:ext cx="10933176" cy="4677347"/>
          </a:xfrm>
        </p:spPr>
        <p:txBody>
          <a:bodyPr>
            <a:normAutofit/>
          </a:bodyPr>
          <a:lstStyle/>
          <a:p>
            <a:r>
              <a:rPr lang="es-AR" dirty="0" smtClean="0"/>
              <a:t>Comisiones de trabajo a partir de los </a:t>
            </a:r>
            <a:r>
              <a:rPr lang="es-AR" dirty="0" err="1" smtClean="0"/>
              <a:t>défictis</a:t>
            </a:r>
            <a:r>
              <a:rPr lang="es-AR" dirty="0" smtClean="0"/>
              <a:t>:</a:t>
            </a:r>
          </a:p>
          <a:p>
            <a:pPr marL="0" indent="0">
              <a:buNone/>
            </a:pPr>
            <a:r>
              <a:rPr lang="es-AR" dirty="0" smtClean="0"/>
              <a:t>Programa </a:t>
            </a:r>
            <a:r>
              <a:rPr lang="es-AR" dirty="0"/>
              <a:t>de Formación </a:t>
            </a:r>
            <a:r>
              <a:rPr lang="es-AR" dirty="0" smtClean="0"/>
              <a:t>Docente/ </a:t>
            </a:r>
            <a:r>
              <a:rPr lang="es-AR" dirty="0" smtClean="0"/>
              <a:t>Aumento </a:t>
            </a:r>
            <a:r>
              <a:rPr lang="es-AR" dirty="0" smtClean="0"/>
              <a:t>de dedicación</a:t>
            </a:r>
            <a:endParaRPr lang="es-AR" dirty="0"/>
          </a:p>
          <a:p>
            <a:pPr marL="0" indent="0">
              <a:buNone/>
            </a:pPr>
            <a:r>
              <a:rPr lang="es-AR" dirty="0"/>
              <a:t>Programa de Educación </a:t>
            </a:r>
            <a:r>
              <a:rPr lang="es-AR" dirty="0" smtClean="0"/>
              <a:t>Continúa/Jornadas de </a:t>
            </a:r>
            <a:r>
              <a:rPr lang="es-AR" dirty="0" smtClean="0"/>
              <a:t>Enfermería/Bibliografía</a:t>
            </a:r>
            <a:endParaRPr lang="es-AR" dirty="0" smtClean="0"/>
          </a:p>
          <a:p>
            <a:pPr marL="0" indent="0">
              <a:buNone/>
            </a:pPr>
            <a:r>
              <a:rPr lang="es-AR" dirty="0"/>
              <a:t>Investigación : de Iniciación y primer PI de la </a:t>
            </a:r>
            <a:r>
              <a:rPr lang="es-AR" dirty="0" err="1"/>
              <a:t>UNCo</a:t>
            </a:r>
            <a:r>
              <a:rPr lang="es-AR" dirty="0"/>
              <a:t>- Líneas prioritarias</a:t>
            </a:r>
          </a:p>
          <a:p>
            <a:pPr marL="0" indent="0">
              <a:buNone/>
            </a:pPr>
            <a:r>
              <a:rPr lang="es-AR" dirty="0" smtClean="0"/>
              <a:t>Programa </a:t>
            </a:r>
            <a:r>
              <a:rPr lang="es-AR" dirty="0"/>
              <a:t>de Promoción y Acompañamiento Proceso de </a:t>
            </a:r>
            <a:r>
              <a:rPr lang="es-AR" dirty="0" smtClean="0"/>
              <a:t>Tesis</a:t>
            </a:r>
          </a:p>
          <a:p>
            <a:pPr marL="0" indent="0">
              <a:buNone/>
            </a:pPr>
            <a:r>
              <a:rPr lang="es-AR" dirty="0" smtClean="0"/>
              <a:t>Programa de personas graduadas</a:t>
            </a:r>
            <a:endParaRPr lang="es-AR" dirty="0"/>
          </a:p>
          <a:p>
            <a:pPr marL="0" indent="0">
              <a:buNone/>
            </a:pPr>
            <a:r>
              <a:rPr lang="es-AR" dirty="0"/>
              <a:t>Proyecto </a:t>
            </a:r>
            <a:r>
              <a:rPr lang="es-AR" dirty="0" smtClean="0"/>
              <a:t>Institucional </a:t>
            </a:r>
            <a:r>
              <a:rPr lang="es-AR" dirty="0" err="1" smtClean="0"/>
              <a:t>CeSiC</a:t>
            </a:r>
            <a:r>
              <a:rPr lang="es-AR" dirty="0" smtClean="0"/>
              <a:t>/Convenios x </a:t>
            </a:r>
            <a:r>
              <a:rPr lang="es-AR" dirty="0" smtClean="0"/>
              <a:t>campos de práctica</a:t>
            </a:r>
            <a:endParaRPr lang="es-AR" dirty="0"/>
          </a:p>
          <a:p>
            <a:pPr marL="0" indent="0">
              <a:buNone/>
            </a:pPr>
            <a:r>
              <a:rPr lang="es-AR" dirty="0" smtClean="0"/>
              <a:t>PLAN DE DESARROLLO DE LA CARRERA 2023-2027 (Resolución 134) </a:t>
            </a:r>
          </a:p>
        </p:txBody>
      </p:sp>
    </p:spTree>
    <p:extLst>
      <p:ext uri="{BB962C8B-B14F-4D97-AF65-F5344CB8AC3E}">
        <p14:creationId xmlns:p14="http://schemas.microsoft.com/office/powerpoint/2010/main" val="9189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Resultados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2947416" cy="4351338"/>
          </a:xfrm>
        </p:spPr>
        <p:txBody>
          <a:bodyPr>
            <a:normAutofit fontScale="47500" lnSpcReduction="20000"/>
          </a:bodyPr>
          <a:lstStyle/>
          <a:p>
            <a:r>
              <a:rPr lang="es-AR" sz="5800" dirty="0" smtClean="0"/>
              <a:t>Informes anuales</a:t>
            </a:r>
          </a:p>
          <a:p>
            <a:endParaRPr lang="es-AR" sz="5800" dirty="0" smtClean="0"/>
          </a:p>
          <a:p>
            <a:endParaRPr lang="es-AR" sz="5800" dirty="0"/>
          </a:p>
          <a:p>
            <a:r>
              <a:rPr lang="es-AR" sz="5800" dirty="0" smtClean="0"/>
              <a:t>Diciembre 2024</a:t>
            </a:r>
          </a:p>
          <a:p>
            <a:endParaRPr lang="es-AR" sz="5800" dirty="0"/>
          </a:p>
          <a:p>
            <a:endParaRPr lang="es-AR" sz="5800" dirty="0" smtClean="0"/>
          </a:p>
          <a:p>
            <a:r>
              <a:rPr lang="es-AR" sz="5800" dirty="0" smtClean="0"/>
              <a:t>Diciembre 2025</a:t>
            </a:r>
          </a:p>
          <a:p>
            <a:endParaRPr lang="es-AR" sz="5800" dirty="0"/>
          </a:p>
          <a:p>
            <a:endParaRPr lang="es-AR" dirty="0" smtClean="0"/>
          </a:p>
          <a:p>
            <a:endParaRPr lang="es-AR" dirty="0"/>
          </a:p>
          <a:p>
            <a:pPr marL="0" indent="0">
              <a:buNone/>
            </a:pP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5065776" y="1335025"/>
            <a:ext cx="6583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El proceso de acreditación como proceso  vincular, de tensiones , social . Proceso de </a:t>
            </a:r>
            <a:r>
              <a:rPr lang="es-AR" sz="2800" b="1" dirty="0" err="1" smtClean="0"/>
              <a:t>co</a:t>
            </a:r>
            <a:r>
              <a:rPr lang="es-AR" sz="2800" b="1" dirty="0" smtClean="0"/>
              <a:t>-gestión </a:t>
            </a:r>
            <a:r>
              <a:rPr lang="es-AR" sz="2800" b="1" dirty="0" smtClean="0"/>
              <a:t>(capacidades/recursos materiales/financieros) </a:t>
            </a:r>
          </a:p>
          <a:p>
            <a:endParaRPr lang="es-AR" sz="2800" b="1" dirty="0"/>
          </a:p>
          <a:p>
            <a:r>
              <a:rPr lang="es-AR" sz="2800" b="1" dirty="0" smtClean="0"/>
              <a:t>Carrera</a:t>
            </a:r>
          </a:p>
          <a:p>
            <a:r>
              <a:rPr lang="es-AR" sz="2800" b="1" dirty="0" smtClean="0"/>
              <a:t>Institucional</a:t>
            </a:r>
          </a:p>
          <a:p>
            <a:r>
              <a:rPr lang="es-AR" sz="2800" b="1" dirty="0" smtClean="0"/>
              <a:t>CURZAS</a:t>
            </a:r>
          </a:p>
          <a:p>
            <a:r>
              <a:rPr lang="es-AR" sz="2800" b="1" dirty="0" err="1" smtClean="0"/>
              <a:t>UNCo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28917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2415" y="911225"/>
            <a:ext cx="10515600" cy="4351338"/>
          </a:xfrm>
        </p:spPr>
        <p:txBody>
          <a:bodyPr>
            <a:normAutofit/>
          </a:bodyPr>
          <a:lstStyle/>
          <a:p>
            <a:r>
              <a:rPr lang="es-AR" sz="9600" dirty="0" smtClean="0"/>
              <a:t>Gracias</a:t>
            </a:r>
            <a:r>
              <a:rPr lang="es-AR" sz="5400" dirty="0" smtClean="0"/>
              <a:t> !</a:t>
            </a:r>
            <a:endParaRPr lang="es-AR" sz="5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1133856"/>
            <a:ext cx="5998464" cy="44988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" y="2706624"/>
            <a:ext cx="4410039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219</Words>
  <Application>Microsoft Office PowerPoint</Application>
  <PresentationFormat>Panorámica</PresentationFormat>
  <Paragraphs>59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Proceso de Acreditación  Carrera de Lic. en Enfermería  CURZAS-UNCo</vt:lpstr>
      <vt:lpstr>Nuestra Carrera</vt:lpstr>
      <vt:lpstr>Elección de la Coordinadora (reclamo 2017) </vt:lpstr>
      <vt:lpstr>Año 2021</vt:lpstr>
      <vt:lpstr>Proceso de evaluación externa –Comité de pares</vt:lpstr>
      <vt:lpstr>Organización y tarea- Área Acreditación UNCo</vt:lpstr>
      <vt:lpstr>Resultados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Raquel Osses Benitez</dc:creator>
  <cp:lastModifiedBy>Nancy Raquel Osses Benitez</cp:lastModifiedBy>
  <cp:revision>12</cp:revision>
  <dcterms:created xsi:type="dcterms:W3CDTF">2026-03-26T11:00:41Z</dcterms:created>
  <dcterms:modified xsi:type="dcterms:W3CDTF">2026-03-26T14:05:35Z</dcterms:modified>
</cp:coreProperties>
</file>